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59" r:id="rId5"/>
    <p:sldId id="258" r:id="rId6"/>
    <p:sldId id="261" r:id="rId7"/>
    <p:sldId id="262" r:id="rId8"/>
    <p:sldId id="260" r:id="rId9"/>
    <p:sldId id="257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6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53582-D969-47B9-B54A-52DB80002939}" v="1" dt="2021-01-08T12:33:56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2CF53582-D969-47B9-B54A-52DB80002939}"/>
    <pc:docChg chg="custSel modSld">
      <pc:chgData name="Jacintha Westerink" userId="c1c74fd5-67fa-43d8-8063-0adb3063a5fc" providerId="ADAL" clId="{2CF53582-D969-47B9-B54A-52DB80002939}" dt="2021-01-08T12:33:56.114" v="42" actId="27636"/>
      <pc:docMkLst>
        <pc:docMk/>
      </pc:docMkLst>
      <pc:sldChg chg="modSp mod">
        <pc:chgData name="Jacintha Westerink" userId="c1c74fd5-67fa-43d8-8063-0adb3063a5fc" providerId="ADAL" clId="{2CF53582-D969-47B9-B54A-52DB80002939}" dt="2021-01-08T12:32:00.383" v="0" actId="20577"/>
        <pc:sldMkLst>
          <pc:docMk/>
          <pc:sldMk cId="1899986824" sldId="256"/>
        </pc:sldMkLst>
        <pc:spChg chg="mod">
          <ac:chgData name="Jacintha Westerink" userId="c1c74fd5-67fa-43d8-8063-0adb3063a5fc" providerId="ADAL" clId="{2CF53582-D969-47B9-B54A-52DB80002939}" dt="2021-01-08T12:32:00.383" v="0" actId="20577"/>
          <ac:spMkLst>
            <pc:docMk/>
            <pc:sldMk cId="1899986824" sldId="256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56.099" v="41" actId="27636"/>
        <pc:sldMkLst>
          <pc:docMk/>
          <pc:sldMk cId="4019116536" sldId="257"/>
        </pc:sldMkLst>
        <pc:spChg chg="mod">
          <ac:chgData name="Jacintha Westerink" userId="c1c74fd5-67fa-43d8-8063-0adb3063a5fc" providerId="ADAL" clId="{2CF53582-D969-47B9-B54A-52DB80002939}" dt="2021-01-08T12:32:32.906" v="14" actId="20577"/>
          <ac:spMkLst>
            <pc:docMk/>
            <pc:sldMk cId="4019116536" sldId="257"/>
            <ac:spMk id="2" creationId="{00000000-0000-0000-0000-000000000000}"/>
          </ac:spMkLst>
        </pc:spChg>
        <pc:spChg chg="mod">
          <ac:chgData name="Jacintha Westerink" userId="c1c74fd5-67fa-43d8-8063-0adb3063a5fc" providerId="ADAL" clId="{2CF53582-D969-47B9-B54A-52DB80002939}" dt="2021-01-08T12:33:56.099" v="41" actId="27636"/>
          <ac:spMkLst>
            <pc:docMk/>
            <pc:sldMk cId="4019116536" sldId="257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56.099" v="40" actId="27636"/>
        <pc:sldMkLst>
          <pc:docMk/>
          <pc:sldMk cId="3877926064" sldId="258"/>
        </pc:sldMkLst>
        <pc:spChg chg="mod">
          <ac:chgData name="Jacintha Westerink" userId="c1c74fd5-67fa-43d8-8063-0adb3063a5fc" providerId="ADAL" clId="{2CF53582-D969-47B9-B54A-52DB80002939}" dt="2021-01-08T12:32:12.836" v="2" actId="20577"/>
          <ac:spMkLst>
            <pc:docMk/>
            <pc:sldMk cId="3877926064" sldId="258"/>
            <ac:spMk id="2" creationId="{00000000-0000-0000-0000-000000000000}"/>
          </ac:spMkLst>
        </pc:spChg>
        <pc:spChg chg="mod">
          <ac:chgData name="Jacintha Westerink" userId="c1c74fd5-67fa-43d8-8063-0adb3063a5fc" providerId="ADAL" clId="{2CF53582-D969-47B9-B54A-52DB80002939}" dt="2021-01-08T12:33:56.099" v="40" actId="27636"/>
          <ac:spMkLst>
            <pc:docMk/>
            <pc:sldMk cId="3877926064" sldId="258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56.099" v="39" actId="27636"/>
        <pc:sldMkLst>
          <pc:docMk/>
          <pc:sldMk cId="1487723784" sldId="259"/>
        </pc:sldMkLst>
        <pc:spChg chg="mod">
          <ac:chgData name="Jacintha Westerink" userId="c1c74fd5-67fa-43d8-8063-0adb3063a5fc" providerId="ADAL" clId="{2CF53582-D969-47B9-B54A-52DB80002939}" dt="2021-01-08T12:32:07.773" v="1" actId="6549"/>
          <ac:spMkLst>
            <pc:docMk/>
            <pc:sldMk cId="1487723784" sldId="259"/>
            <ac:spMk id="2" creationId="{00000000-0000-0000-0000-000000000000}"/>
          </ac:spMkLst>
        </pc:spChg>
        <pc:spChg chg="mod">
          <ac:chgData name="Jacintha Westerink" userId="c1c74fd5-67fa-43d8-8063-0adb3063a5fc" providerId="ADAL" clId="{2CF53582-D969-47B9-B54A-52DB80002939}" dt="2021-01-08T12:33:56.099" v="39" actId="27636"/>
          <ac:spMkLst>
            <pc:docMk/>
            <pc:sldMk cId="1487723784" sldId="259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2:28.800" v="11" actId="20577"/>
        <pc:sldMkLst>
          <pc:docMk/>
          <pc:sldMk cId="3527980831" sldId="260"/>
        </pc:sldMkLst>
        <pc:spChg chg="mod">
          <ac:chgData name="Jacintha Westerink" userId="c1c74fd5-67fa-43d8-8063-0adb3063a5fc" providerId="ADAL" clId="{2CF53582-D969-47B9-B54A-52DB80002939}" dt="2021-01-08T12:32:28.800" v="11" actId="20577"/>
          <ac:spMkLst>
            <pc:docMk/>
            <pc:sldMk cId="3527980831" sldId="26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2:19.499" v="5" actId="20577"/>
        <pc:sldMkLst>
          <pc:docMk/>
          <pc:sldMk cId="2021940433" sldId="261"/>
        </pc:sldMkLst>
        <pc:spChg chg="mod">
          <ac:chgData name="Jacintha Westerink" userId="c1c74fd5-67fa-43d8-8063-0adb3063a5fc" providerId="ADAL" clId="{2CF53582-D969-47B9-B54A-52DB80002939}" dt="2021-01-08T12:32:19.499" v="5" actId="20577"/>
          <ac:spMkLst>
            <pc:docMk/>
            <pc:sldMk cId="2021940433" sldId="261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2:24.900" v="8" actId="20577"/>
        <pc:sldMkLst>
          <pc:docMk/>
          <pc:sldMk cId="1632030674" sldId="262"/>
        </pc:sldMkLst>
        <pc:spChg chg="mod">
          <ac:chgData name="Jacintha Westerink" userId="c1c74fd5-67fa-43d8-8063-0adb3063a5fc" providerId="ADAL" clId="{2CF53582-D969-47B9-B54A-52DB80002939}" dt="2021-01-08T12:32:24.900" v="8" actId="20577"/>
          <ac:spMkLst>
            <pc:docMk/>
            <pc:sldMk cId="1632030674" sldId="262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56.114" v="42" actId="27636"/>
        <pc:sldMkLst>
          <pc:docMk/>
          <pc:sldMk cId="2523154956" sldId="263"/>
        </pc:sldMkLst>
        <pc:spChg chg="mod">
          <ac:chgData name="Jacintha Westerink" userId="c1c74fd5-67fa-43d8-8063-0adb3063a5fc" providerId="ADAL" clId="{2CF53582-D969-47B9-B54A-52DB80002939}" dt="2021-01-08T12:32:37.283" v="17" actId="20577"/>
          <ac:spMkLst>
            <pc:docMk/>
            <pc:sldMk cId="2523154956" sldId="263"/>
            <ac:spMk id="2" creationId="{00000000-0000-0000-0000-000000000000}"/>
          </ac:spMkLst>
        </pc:spChg>
        <pc:spChg chg="mod">
          <ac:chgData name="Jacintha Westerink" userId="c1c74fd5-67fa-43d8-8063-0adb3063a5fc" providerId="ADAL" clId="{2CF53582-D969-47B9-B54A-52DB80002939}" dt="2021-01-08T12:33:56.114" v="42" actId="27636"/>
          <ac:spMkLst>
            <pc:docMk/>
            <pc:sldMk cId="2523154956" sldId="263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2:42.218" v="20" actId="20577"/>
        <pc:sldMkLst>
          <pc:docMk/>
          <pc:sldMk cId="1840748914" sldId="264"/>
        </pc:sldMkLst>
        <pc:spChg chg="mod">
          <ac:chgData name="Jacintha Westerink" userId="c1c74fd5-67fa-43d8-8063-0adb3063a5fc" providerId="ADAL" clId="{2CF53582-D969-47B9-B54A-52DB80002939}" dt="2021-01-08T12:32:42.218" v="20" actId="20577"/>
          <ac:spMkLst>
            <pc:docMk/>
            <pc:sldMk cId="1840748914" sldId="264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2:46.514" v="23" actId="20577"/>
        <pc:sldMkLst>
          <pc:docMk/>
          <pc:sldMk cId="1958931541" sldId="266"/>
        </pc:sldMkLst>
        <pc:spChg chg="mod">
          <ac:chgData name="Jacintha Westerink" userId="c1c74fd5-67fa-43d8-8063-0adb3063a5fc" providerId="ADAL" clId="{2CF53582-D969-47B9-B54A-52DB80002939}" dt="2021-01-08T12:32:46.514" v="23" actId="20577"/>
          <ac:spMkLst>
            <pc:docMk/>
            <pc:sldMk cId="1958931541" sldId="266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2:54.249" v="24" actId="20577"/>
        <pc:sldMkLst>
          <pc:docMk/>
          <pc:sldMk cId="2139597827" sldId="267"/>
        </pc:sldMkLst>
        <pc:spChg chg="mod">
          <ac:chgData name="Jacintha Westerink" userId="c1c74fd5-67fa-43d8-8063-0adb3063a5fc" providerId="ADAL" clId="{2CF53582-D969-47B9-B54A-52DB80002939}" dt="2021-01-08T12:32:54.249" v="24" actId="20577"/>
          <ac:spMkLst>
            <pc:docMk/>
            <pc:sldMk cId="2139597827" sldId="267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06.706" v="27" actId="20577"/>
        <pc:sldMkLst>
          <pc:docMk/>
          <pc:sldMk cId="1406946957" sldId="268"/>
        </pc:sldMkLst>
        <pc:spChg chg="mod">
          <ac:chgData name="Jacintha Westerink" userId="c1c74fd5-67fa-43d8-8063-0adb3063a5fc" providerId="ADAL" clId="{2CF53582-D969-47B9-B54A-52DB80002939}" dt="2021-01-08T12:33:06.706" v="27" actId="20577"/>
          <ac:spMkLst>
            <pc:docMk/>
            <pc:sldMk cId="1406946957" sldId="26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10.655" v="30" actId="20577"/>
        <pc:sldMkLst>
          <pc:docMk/>
          <pc:sldMk cId="667586260" sldId="269"/>
        </pc:sldMkLst>
        <pc:spChg chg="mod">
          <ac:chgData name="Jacintha Westerink" userId="c1c74fd5-67fa-43d8-8063-0adb3063a5fc" providerId="ADAL" clId="{2CF53582-D969-47B9-B54A-52DB80002939}" dt="2021-01-08T12:33:10.655" v="30" actId="20577"/>
          <ac:spMkLst>
            <pc:docMk/>
            <pc:sldMk cId="667586260" sldId="26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15.734" v="33" actId="20577"/>
        <pc:sldMkLst>
          <pc:docMk/>
          <pc:sldMk cId="2346780525" sldId="270"/>
        </pc:sldMkLst>
        <pc:spChg chg="mod">
          <ac:chgData name="Jacintha Westerink" userId="c1c74fd5-67fa-43d8-8063-0adb3063a5fc" providerId="ADAL" clId="{2CF53582-D969-47B9-B54A-52DB80002939}" dt="2021-01-08T12:33:15.734" v="33" actId="20577"/>
          <ac:spMkLst>
            <pc:docMk/>
            <pc:sldMk cId="2346780525" sldId="27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19.374" v="34" actId="20577"/>
        <pc:sldMkLst>
          <pc:docMk/>
          <pc:sldMk cId="2154445306" sldId="271"/>
        </pc:sldMkLst>
        <pc:spChg chg="mod">
          <ac:chgData name="Jacintha Westerink" userId="c1c74fd5-67fa-43d8-8063-0adb3063a5fc" providerId="ADAL" clId="{2CF53582-D969-47B9-B54A-52DB80002939}" dt="2021-01-08T12:33:19.374" v="34" actId="20577"/>
          <ac:spMkLst>
            <pc:docMk/>
            <pc:sldMk cId="2154445306" sldId="271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2CF53582-D969-47B9-B54A-52DB80002939}" dt="2021-01-08T12:33:25.866" v="38" actId="20577"/>
        <pc:sldMkLst>
          <pc:docMk/>
          <pc:sldMk cId="1552826003" sldId="272"/>
        </pc:sldMkLst>
        <pc:spChg chg="mod">
          <ac:chgData name="Jacintha Westerink" userId="c1c74fd5-67fa-43d8-8063-0adb3063a5fc" providerId="ADAL" clId="{2CF53582-D969-47B9-B54A-52DB80002939}" dt="2021-01-08T12:33:25.866" v="38" actId="20577"/>
          <ac:spMkLst>
            <pc:docMk/>
            <pc:sldMk cId="1552826003" sldId="272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21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31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9920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407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331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756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75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6228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761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23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415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280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462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06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08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21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2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89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96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49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67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8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11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Winkel en zijn producten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55906" y="4341340"/>
            <a:ext cx="9144000" cy="1655762"/>
          </a:xfrm>
        </p:spPr>
        <p:txBody>
          <a:bodyPr/>
          <a:lstStyle/>
          <a:p>
            <a:r>
              <a:rPr lang="nl-NL" dirty="0"/>
              <a:t>Oefentoets </a:t>
            </a:r>
          </a:p>
          <a:p>
            <a:r>
              <a:rPr lang="nl-NL" dirty="0"/>
              <a:t>1-20</a:t>
            </a:r>
          </a:p>
          <a:p>
            <a:r>
              <a:rPr lang="nl-NL" dirty="0"/>
              <a:t>Antwoorden </a:t>
            </a:r>
          </a:p>
        </p:txBody>
      </p:sp>
    </p:spTree>
    <p:extLst>
      <p:ext uri="{BB962C8B-B14F-4D97-AF65-F5344CB8AC3E}">
        <p14:creationId xmlns:p14="http://schemas.microsoft.com/office/powerpoint/2010/main" val="189998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Astilbe</a:t>
            </a:r>
            <a:r>
              <a:rPr lang="nl-NL" dirty="0"/>
              <a:t> (</a:t>
            </a:r>
            <a:r>
              <a:rPr lang="nl-NL" dirty="0" err="1"/>
              <a:t>Arendsii</a:t>
            </a:r>
            <a:r>
              <a:rPr lang="nl-NL" dirty="0"/>
              <a:t> Groep)</a:t>
            </a:r>
            <a:br>
              <a:rPr lang="nl-NL" dirty="0"/>
            </a:br>
            <a:r>
              <a:rPr lang="nl-NL" dirty="0"/>
              <a:t>Spirea        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59956" y="5758773"/>
            <a:ext cx="993843" cy="4181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8</a:t>
            </a:r>
          </a:p>
        </p:txBody>
      </p:sp>
      <p:pic>
        <p:nvPicPr>
          <p:cNvPr id="7172" name="Picture 4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5" y="515337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fbeeldingsresultaat voor astilbe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4235138"/>
            <a:ext cx="5038656" cy="262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astilbe arends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" y="2658462"/>
            <a:ext cx="5451732" cy="41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4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Briza</a:t>
            </a:r>
            <a:r>
              <a:rPr lang="nl-NL" dirty="0"/>
              <a:t> minima</a:t>
            </a:r>
            <a:br>
              <a:rPr lang="nl-NL" dirty="0"/>
            </a:br>
            <a:r>
              <a:rPr lang="nl-NL" dirty="0"/>
              <a:t>Klein trilgras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Afbeeldingsresultaat voor briza min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50" y="3579512"/>
            <a:ext cx="5162857" cy="34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briza min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38" y="2188046"/>
            <a:ext cx="5279066" cy="396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0782650" y="6320976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5893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Browallia</a:t>
            </a:r>
            <a:r>
              <a:rPr lang="nl-NL" dirty="0"/>
              <a:t> </a:t>
            </a:r>
            <a:r>
              <a:rPr lang="nl-NL" dirty="0" err="1"/>
              <a:t>speciosa</a:t>
            </a:r>
            <a:r>
              <a:rPr lang="nl-NL" dirty="0"/>
              <a:t>		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Afbeeldingsresultaat voor browallia speci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10" y="1575139"/>
            <a:ext cx="4131753" cy="44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browallia speci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34" y="299767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0856878" y="6311900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3959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Calendula</a:t>
            </a:r>
            <a:r>
              <a:rPr lang="nl-NL" dirty="0"/>
              <a:t> </a:t>
            </a:r>
            <a:r>
              <a:rPr lang="nl-NL" dirty="0" err="1"/>
              <a:t>officinalis</a:t>
            </a:r>
            <a:br>
              <a:rPr lang="nl-NL" dirty="0"/>
            </a:br>
            <a:r>
              <a:rPr lang="nl-NL" dirty="0"/>
              <a:t>Goudsbloem		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Afbeeldingsresultaat voor calendula officina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88" y="1949570"/>
            <a:ext cx="5061428" cy="37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15" y="1949570"/>
            <a:ext cx="3863196" cy="3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0756771" y="6329603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0694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Calluna</a:t>
            </a:r>
            <a:r>
              <a:rPr lang="nl-NL" dirty="0"/>
              <a:t> vulgaris</a:t>
            </a:r>
            <a:br>
              <a:rPr lang="nl-NL" dirty="0"/>
            </a:br>
            <a:r>
              <a:rPr lang="nl-NL" dirty="0"/>
              <a:t>Struikheide		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1995127"/>
            <a:ext cx="3416060" cy="3137198"/>
          </a:xfrm>
          <a:prstGeom prst="rect">
            <a:avLst/>
          </a:prstGeom>
        </p:spPr>
      </p:pic>
      <p:pic>
        <p:nvPicPr>
          <p:cNvPr id="4098" name="Picture 2" descr="Afbeeldingsresultaat voor calluna vulgari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41" y="1995127"/>
            <a:ext cx="4764327" cy="31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calluna vulga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34" y="1270508"/>
            <a:ext cx="3130120" cy="51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0856878" y="6439811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67586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Campanula medium</a:t>
            </a:r>
            <a:br>
              <a:rPr lang="nl-NL" dirty="0"/>
            </a:br>
            <a:r>
              <a:rPr lang="nl-NL" dirty="0"/>
              <a:t>Mariëtte klokje			</a:t>
            </a:r>
          </a:p>
        </p:txBody>
      </p:sp>
      <p:pic>
        <p:nvPicPr>
          <p:cNvPr id="5122" name="Picture 2" descr="Afbeeldingsresultaat voor campanula medi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55" y="2189586"/>
            <a:ext cx="3211058" cy="24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campanula 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01" y="2189586"/>
            <a:ext cx="3009181" cy="40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campanula 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189585"/>
            <a:ext cx="3630283" cy="36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0359956" y="5758773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4678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Calathea</a:t>
            </a:r>
            <a:r>
              <a:rPr lang="nl-NL" dirty="0"/>
              <a:t> </a:t>
            </a:r>
            <a:r>
              <a:rPr lang="nl-NL" dirty="0" err="1"/>
              <a:t>makoyana</a:t>
            </a:r>
            <a:r>
              <a:rPr lang="nl-NL" dirty="0"/>
              <a:t>			</a:t>
            </a:r>
          </a:p>
        </p:txBody>
      </p:sp>
      <p:pic>
        <p:nvPicPr>
          <p:cNvPr id="6146" name="Picture 2" descr="Afbeeldingsresultaat voor calathea makoy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18" y="1955021"/>
            <a:ext cx="3705144" cy="36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calathea makoyan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42" y="195502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0506605" y="6097264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5444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Begonia (</a:t>
            </a:r>
            <a:r>
              <a:rPr lang="nl-NL" dirty="0" err="1"/>
              <a:t>Elatior</a:t>
            </a:r>
            <a:r>
              <a:rPr lang="nl-NL" dirty="0"/>
              <a:t> Groep)</a:t>
            </a:r>
            <a:br>
              <a:rPr lang="nl-NL" dirty="0"/>
            </a:br>
            <a:r>
              <a:rPr lang="nl-NL" dirty="0"/>
              <a:t>Grootbloemige winterbloeiende begonia    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54" y="1825625"/>
            <a:ext cx="3839092" cy="416705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682816" y="5365629"/>
            <a:ext cx="681486" cy="4226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72" name="Picture 4" descr="Gerelateerde afbeeld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57" y="1825625"/>
            <a:ext cx="466214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890294" y="5218981"/>
            <a:ext cx="370936" cy="776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0856878" y="6336743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52826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9000" y="2092325"/>
            <a:ext cx="10515600" cy="1325563"/>
          </a:xfrm>
        </p:spPr>
        <p:txBody>
          <a:bodyPr/>
          <a:lstStyle/>
          <a:p>
            <a:r>
              <a:rPr lang="nl-NL" u="sng" dirty="0"/>
              <a:t>Totaal punten </a:t>
            </a:r>
            <a:r>
              <a:rPr lang="nl-NL" dirty="0"/>
              <a:t>= cijfer</a:t>
            </a:r>
            <a:br>
              <a:rPr lang="nl-NL" dirty="0"/>
            </a:br>
            <a:r>
              <a:rPr lang="nl-NL" dirty="0"/>
              <a:t>          3,6</a:t>
            </a:r>
          </a:p>
        </p:txBody>
      </p:sp>
    </p:spTree>
    <p:extLst>
      <p:ext uri="{BB962C8B-B14F-4D97-AF65-F5344CB8AC3E}">
        <p14:creationId xmlns:p14="http://schemas.microsoft.com/office/powerpoint/2010/main" val="116809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8640"/>
            <a:ext cx="8263830" cy="65527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 u="sng" dirty="0"/>
              <a:t>Maak de oefentoets, werk volgens onderstaande manier: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Schrijf van elke plant de volledige wetenschappelijke naam op.</a:t>
            </a:r>
          </a:p>
          <a:p>
            <a:endParaRPr lang="nl-NL" sz="2400" dirty="0"/>
          </a:p>
          <a:p>
            <a:r>
              <a:rPr lang="nl-NL" sz="2400" dirty="0"/>
              <a:t>Schrijf (indien aanwezig) de Nederlandse naam op.</a:t>
            </a:r>
          </a:p>
          <a:p>
            <a:endParaRPr lang="nl-NL" sz="2400" dirty="0"/>
          </a:p>
          <a:p>
            <a:r>
              <a:rPr lang="nl-NL" sz="2400" dirty="0"/>
              <a:t>Controleer je antwoorden (Antwoordvel Wikiwijs)</a:t>
            </a:r>
          </a:p>
          <a:p>
            <a:endParaRPr lang="nl-NL" sz="2400" dirty="0"/>
          </a:p>
          <a:p>
            <a:r>
              <a:rPr lang="nl-NL" sz="2400" dirty="0"/>
              <a:t>Kijk je werk na: 	- elke Latijnse naam 1 punt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dirty="0"/>
              <a:t>				- Nederlandse naam 0,5 punt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Cijfer uitrekenen: </a:t>
            </a:r>
          </a:p>
          <a:p>
            <a:pPr marL="0" indent="0">
              <a:buNone/>
            </a:pPr>
            <a:r>
              <a:rPr lang="nl-NL" sz="2400" dirty="0"/>
              <a:t>   punten optellen en delen volgens laatste dia “Beoordeling” 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Cijfer doorgeven aan docent (Teams)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aspidis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93" y="886971"/>
            <a:ext cx="3872700" cy="57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aspidist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72" y="1138137"/>
            <a:ext cx="4289897" cy="57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Aspidistra </a:t>
            </a:r>
            <a:r>
              <a:rPr lang="nl-NL" dirty="0" err="1"/>
              <a:t>elatior</a:t>
            </a:r>
            <a:br>
              <a:rPr lang="nl-NL" dirty="0"/>
            </a:br>
            <a:r>
              <a:rPr lang="nl-NL" dirty="0"/>
              <a:t>Slagersplant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68518" y="5865779"/>
            <a:ext cx="585281" cy="3111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772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fbeeldingsresultaat voor asparagus setac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57" y="2205037"/>
            <a:ext cx="6714543" cy="5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Asparagus </a:t>
            </a:r>
            <a:r>
              <a:rPr lang="nl-NL" dirty="0" err="1"/>
              <a:t>setaceus</a:t>
            </a:r>
            <a:br>
              <a:rPr lang="nl-NL" dirty="0"/>
            </a:br>
            <a:r>
              <a:rPr lang="nl-NL" dirty="0"/>
              <a:t>Snijgroen, sierasperge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652868" y="6380163"/>
            <a:ext cx="954932" cy="3403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2</a:t>
            </a:r>
          </a:p>
        </p:txBody>
      </p:sp>
      <p:pic>
        <p:nvPicPr>
          <p:cNvPr id="3074" name="Picture 2" descr="Afbeeldingsresultaat voor asparagus setac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" y="2205037"/>
            <a:ext cx="3794125" cy="41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26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fbeeldingsresultaat voor aster novi belg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9" y="1887704"/>
            <a:ext cx="4029075" cy="26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Aster </a:t>
            </a:r>
            <a:r>
              <a:rPr lang="nl-NL" dirty="0" err="1"/>
              <a:t>novi-belgii</a:t>
            </a:r>
            <a:br>
              <a:rPr lang="nl-NL" dirty="0"/>
            </a:br>
            <a:r>
              <a:rPr lang="nl-NL" dirty="0"/>
              <a:t>Herfstaster                  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353800" y="6250561"/>
            <a:ext cx="686882" cy="480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3</a:t>
            </a:r>
          </a:p>
        </p:txBody>
      </p:sp>
      <p:pic>
        <p:nvPicPr>
          <p:cNvPr id="4098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1" y="625250"/>
            <a:ext cx="2489200" cy="56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aster novi belg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12770"/>
            <a:ext cx="4683125" cy="2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4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Beaucarnea</a:t>
            </a:r>
            <a:r>
              <a:rPr lang="nl-NL" dirty="0"/>
              <a:t> </a:t>
            </a:r>
            <a:r>
              <a:rPr lang="nl-NL" dirty="0" err="1"/>
              <a:t>recurvata</a:t>
            </a:r>
            <a:br>
              <a:rPr lang="nl-NL" dirty="0"/>
            </a:br>
            <a:r>
              <a:rPr lang="nl-NL" dirty="0" err="1"/>
              <a:t>Oliefantspoot</a:t>
            </a:r>
            <a:r>
              <a:rPr lang="nl-NL" dirty="0"/>
              <a:t>          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86416" y="5758773"/>
            <a:ext cx="867383" cy="4181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4</a:t>
            </a:r>
          </a:p>
        </p:txBody>
      </p:sp>
      <p:pic>
        <p:nvPicPr>
          <p:cNvPr id="5122" name="Picture 2" descr="Afbeeldingsresultaat voor beaucarnea recurv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beaucarnea recurv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14" y="2095500"/>
            <a:ext cx="4570581" cy="457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beaucarnea recurvata kl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695" y="1993900"/>
            <a:ext cx="3281362" cy="3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3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Asplenium</a:t>
            </a:r>
            <a:r>
              <a:rPr lang="nl-NL" dirty="0"/>
              <a:t> </a:t>
            </a:r>
            <a:r>
              <a:rPr lang="nl-NL" dirty="0" err="1"/>
              <a:t>nidus</a:t>
            </a:r>
            <a:br>
              <a:rPr lang="nl-NL" dirty="0"/>
            </a:br>
            <a:r>
              <a:rPr lang="nl-NL" dirty="0"/>
              <a:t>Nestvaren               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505872" y="5719863"/>
            <a:ext cx="847928" cy="457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5</a:t>
            </a:r>
          </a:p>
        </p:txBody>
      </p:sp>
      <p:pic>
        <p:nvPicPr>
          <p:cNvPr id="8194" name="Picture 2" descr="Afbeeldingsresultaat voor asplenium nid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asplenium nid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34" y="3563937"/>
            <a:ext cx="4453467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asplenium ni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74" y="57150"/>
            <a:ext cx="4358226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8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Asclepias</a:t>
            </a:r>
            <a:r>
              <a:rPr lang="nl-NL" dirty="0"/>
              <a:t> </a:t>
            </a:r>
            <a:r>
              <a:rPr lang="nl-NL" dirty="0" err="1"/>
              <a:t>tuberosa</a:t>
            </a:r>
            <a:br>
              <a:rPr lang="nl-NL" dirty="0"/>
            </a:br>
            <a:r>
              <a:rPr lang="nl-NL" dirty="0"/>
              <a:t>Zijdeplant          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20337" y="6449539"/>
            <a:ext cx="1071663" cy="4084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6</a:t>
            </a:r>
          </a:p>
        </p:txBody>
      </p:sp>
      <p:pic>
        <p:nvPicPr>
          <p:cNvPr id="1028" name="Picture 4" descr="Afbeeldingsresultaat voor asclepias tubero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8" y="2880279"/>
            <a:ext cx="5648572" cy="32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asclep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11" y="846695"/>
            <a:ext cx="37814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1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3670"/>
            <a:ext cx="5756275" cy="54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Begonia (Rex Groep)</a:t>
            </a:r>
            <a:br>
              <a:rPr lang="nl-NL" dirty="0"/>
            </a:br>
            <a:r>
              <a:rPr lang="nl-NL" dirty="0"/>
              <a:t>Bladbegonia         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90275" y="6449539"/>
            <a:ext cx="838200" cy="4084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7</a:t>
            </a:r>
          </a:p>
        </p:txBody>
      </p:sp>
      <p:pic>
        <p:nvPicPr>
          <p:cNvPr id="6146" name="Picture 2" descr="Afbeeldingsresultaat voor begonia r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095500"/>
            <a:ext cx="4982430" cy="49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549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195</Words>
  <Application>Microsoft Office PowerPoint</Application>
  <PresentationFormat>Breedbeeld</PresentationFormat>
  <Paragraphs>52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2_Kantoorthema</vt:lpstr>
      <vt:lpstr>Winkel en zijn producten</vt:lpstr>
      <vt:lpstr> </vt:lpstr>
      <vt:lpstr>Aspidistra elatior Slagersplant</vt:lpstr>
      <vt:lpstr>Asparagus setaceus Snijgroen, sierasperge</vt:lpstr>
      <vt:lpstr>Aster novi-belgii Herfstaster                     </vt:lpstr>
      <vt:lpstr>Beaucarnea recurvata Oliefantspoot             </vt:lpstr>
      <vt:lpstr>Asplenium nidus Nestvaren                  </vt:lpstr>
      <vt:lpstr>Asclepias tuberosa Zijdeplant             </vt:lpstr>
      <vt:lpstr>Begonia (Rex Groep) Bladbegonia            </vt:lpstr>
      <vt:lpstr>Astilbe (Arendsii Groep) Spirea           </vt:lpstr>
      <vt:lpstr>Briza minima Klein trilgras </vt:lpstr>
      <vt:lpstr>Browallia speciosa   </vt:lpstr>
      <vt:lpstr>Calendula officinalis Goudsbloem   </vt:lpstr>
      <vt:lpstr>Calluna vulgaris Struikheide   </vt:lpstr>
      <vt:lpstr>Campanula medium Mariëtte klokje   </vt:lpstr>
      <vt:lpstr>Calathea makoyana   </vt:lpstr>
      <vt:lpstr>Begonia (Elatior Groep) Grootbloemige winterbloeiende begonia     </vt:lpstr>
      <vt:lpstr>Totaal punten = cijfer           3,6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Winkel en zijn producten</dc:title>
  <dc:creator>A den Haan</dc:creator>
  <cp:lastModifiedBy>Jacintha Westerink</cp:lastModifiedBy>
  <cp:revision>13</cp:revision>
  <dcterms:created xsi:type="dcterms:W3CDTF">2016-12-05T16:07:50Z</dcterms:created>
  <dcterms:modified xsi:type="dcterms:W3CDTF">2021-01-08T12:34:09Z</dcterms:modified>
</cp:coreProperties>
</file>